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-300038"/>
            <a:ext cx="10572750" cy="74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1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19088"/>
            <a:ext cx="10582276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3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2021-04-26T10:37:04Z</dcterms:created>
  <dcterms:modified xsi:type="dcterms:W3CDTF">2021-04-26T10:37:57Z</dcterms:modified>
</cp:coreProperties>
</file>