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-1\Desktop\Новая папка (3)\Screenshot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138" y="-319088"/>
            <a:ext cx="10582276" cy="749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81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-1\Desktop\Новая папка (3)\Screenshot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09563"/>
            <a:ext cx="10591800" cy="747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702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SANZHAN</dc:creator>
  <cp:lastModifiedBy>RePack by Diakov</cp:lastModifiedBy>
  <cp:revision>1</cp:revision>
  <dcterms:created xsi:type="dcterms:W3CDTF">2021-04-26T10:36:41Z</dcterms:created>
  <dcterms:modified xsi:type="dcterms:W3CDTF">2021-04-26T10:36:57Z</dcterms:modified>
</cp:coreProperties>
</file>